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99" r:id="rId2"/>
    <p:sldId id="320" r:id="rId3"/>
    <p:sldId id="324" r:id="rId4"/>
    <p:sldId id="319" r:id="rId5"/>
    <p:sldId id="321" r:id="rId6"/>
    <p:sldId id="318" r:id="rId7"/>
    <p:sldId id="322" r:id="rId8"/>
    <p:sldId id="317" r:id="rId9"/>
    <p:sldId id="323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A1E1-20BA-4443-9625-DFA88BE3D6DD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11FA4-8CDE-C646-9B4C-F398F7C6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116. Cabbage</a:t>
            </a:r>
            <a:r>
              <a:rPr lang="en-US" dirty="0" smtClean="0"/>
              <a:t>,</a:t>
            </a:r>
            <a:r>
              <a:rPr lang="en-US" baseline="0" dirty="0" smtClean="0"/>
              <a:t> green.  V</a:t>
            </a:r>
            <a:r>
              <a:rPr lang="en-US" dirty="0" smtClean="0"/>
              <a:t>ascular tissue in leaf,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0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108</a:t>
            </a:r>
            <a:r>
              <a:rPr lang="en-US" smtClean="0"/>
              <a:t>. </a:t>
            </a:r>
            <a:r>
              <a:rPr lang="en-US" b="1" i="1" smtClean="0"/>
              <a:t>Brassica </a:t>
            </a:r>
            <a:r>
              <a:rPr lang="en-US" b="1" i="1" dirty="0" err="1" smtClean="0"/>
              <a:t>oleacea</a:t>
            </a:r>
            <a:r>
              <a:rPr lang="en-US" b="1" i="1" dirty="0" smtClean="0"/>
              <a:t> </a:t>
            </a:r>
            <a:r>
              <a:rPr lang="en-US" b="1" i="0" dirty="0" smtClean="0"/>
              <a:t>L. var. </a:t>
            </a:r>
            <a:r>
              <a:rPr lang="en-US" b="1" i="1" dirty="0" err="1" smtClean="0"/>
              <a:t>capitata</a:t>
            </a:r>
            <a:r>
              <a:rPr lang="en-US" b="1" i="1" dirty="0" smtClean="0"/>
              <a:t>  </a:t>
            </a:r>
            <a:r>
              <a:rPr lang="en-US" b="0" i="1" dirty="0" smtClean="0"/>
              <a:t>C</a:t>
            </a:r>
            <a:r>
              <a:rPr lang="en-US" dirty="0" smtClean="0"/>
              <a:t>abbage</a:t>
            </a:r>
            <a:r>
              <a:rPr lang="en-US" dirty="0" smtClean="0"/>
              <a:t>, green.  Epidermal cells of leaf with </a:t>
            </a:r>
            <a:r>
              <a:rPr lang="en-US" dirty="0" err="1" smtClean="0"/>
              <a:t>stomates</a:t>
            </a:r>
            <a:r>
              <a:rPr lang="en-US" dirty="0" smtClean="0"/>
              <a:t> (arrows),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109. Cabbage, green.</a:t>
            </a:r>
            <a:r>
              <a:rPr lang="en-US" baseline="0" dirty="0" smtClean="0"/>
              <a:t> E</a:t>
            </a:r>
            <a:r>
              <a:rPr lang="en-US" dirty="0" smtClean="0"/>
              <a:t>pidermal cells and </a:t>
            </a:r>
            <a:r>
              <a:rPr lang="en-US" dirty="0" err="1" smtClean="0"/>
              <a:t>stomates</a:t>
            </a:r>
            <a:r>
              <a:rPr lang="en-US" dirty="0" smtClean="0"/>
              <a:t> (arrows),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5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110. Cabbage, green.</a:t>
            </a:r>
            <a:r>
              <a:rPr lang="en-US" baseline="0" dirty="0" smtClean="0"/>
              <a:t> Leaf e</a:t>
            </a:r>
            <a:r>
              <a:rPr lang="en-US" dirty="0" smtClean="0"/>
              <a:t>pidermal</a:t>
            </a:r>
            <a:r>
              <a:rPr lang="en-US" baseline="0" dirty="0" smtClean="0"/>
              <a:t>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111. Cabbage, green.</a:t>
            </a:r>
            <a:r>
              <a:rPr lang="en-US" baseline="0" dirty="0" smtClean="0"/>
              <a:t> Leaf e</a:t>
            </a:r>
            <a:r>
              <a:rPr lang="en-US" dirty="0" smtClean="0"/>
              <a:t>pidermal </a:t>
            </a:r>
            <a:r>
              <a:rPr lang="en-US" dirty="0" err="1" smtClean="0"/>
              <a:t>stomates</a:t>
            </a:r>
            <a:r>
              <a:rPr lang="en-US" dirty="0" smtClean="0"/>
              <a:t>. Guard cell (arrow) with chloroplasts, 40X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112. Cabbage,</a:t>
            </a:r>
            <a:r>
              <a:rPr lang="en-US" baseline="0" dirty="0" smtClean="0"/>
              <a:t> green. Leaf p</a:t>
            </a:r>
            <a:r>
              <a:rPr lang="en-US" dirty="0" smtClean="0"/>
              <a:t>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113. Cabbage, green.</a:t>
            </a:r>
            <a:r>
              <a:rPr lang="en-US" baseline="0" dirty="0" smtClean="0"/>
              <a:t>  Leaf p</a:t>
            </a:r>
            <a:r>
              <a:rPr lang="en-US" dirty="0" smtClean="0"/>
              <a:t>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114. Cabbage, red.</a:t>
            </a:r>
            <a:r>
              <a:rPr lang="en-US" baseline="0" dirty="0" smtClean="0"/>
              <a:t> Leaf</a:t>
            </a:r>
            <a:r>
              <a:rPr lang="en-US" dirty="0" smtClean="0"/>
              <a:t> parenchymal cells,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115. Cabbage,</a:t>
            </a:r>
            <a:r>
              <a:rPr lang="en-US" baseline="0" dirty="0" smtClean="0"/>
              <a:t> green. V</a:t>
            </a:r>
            <a:r>
              <a:rPr lang="en-US" dirty="0" smtClean="0"/>
              <a:t>ascular tissue in leaf (small black arrow), epidermis fragment (large red arrow),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C893-C9EA-ED45-ACEA-73ED8BCE3293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3B23-CEC8-B44D-AE4B-C8ADD943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Cabbage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63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vascular tissue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epidermis 10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2373172" y="291498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4449595" y="2879984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574543" y="1933388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8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bbage epidermis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635457" y="1631576"/>
            <a:ext cx="298824" cy="328706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193302" y="1467223"/>
            <a:ext cx="298824" cy="328706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184282" y="1232598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35457" y="1407748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5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epidermal cell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5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epidermi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953601" y="1940692"/>
            <a:ext cx="298824" cy="328706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837527" y="1780988"/>
            <a:ext cx="532419" cy="552534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8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bbage parenchyma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parenchyma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Cabbage 25X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bage vascular tissue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6868791" y="2486045"/>
            <a:ext cx="44076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841976" y="4455748"/>
            <a:ext cx="380858" cy="552534"/>
          </a:xfrm>
          <a:prstGeom prst="line">
            <a:avLst/>
          </a:prstGeom>
          <a:ln w="1016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45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192</Words>
  <Application>Microsoft Macintosh PowerPoint</Application>
  <PresentationFormat>On-screen Show (4:3)</PresentationFormat>
  <Paragraphs>26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72</cp:revision>
  <cp:lastPrinted>2016-01-08T17:30:17Z</cp:lastPrinted>
  <dcterms:created xsi:type="dcterms:W3CDTF">2015-05-01T17:00:54Z</dcterms:created>
  <dcterms:modified xsi:type="dcterms:W3CDTF">2016-02-03T22:27:51Z</dcterms:modified>
</cp:coreProperties>
</file>